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0"/>
  </p:notesMasterIdLst>
  <p:sldIdLst>
    <p:sldId id="262" r:id="rId2"/>
    <p:sldId id="257" r:id="rId3"/>
    <p:sldId id="263" r:id="rId4"/>
    <p:sldId id="264" r:id="rId5"/>
    <p:sldId id="258" r:id="rId6"/>
    <p:sldId id="265" r:id="rId7"/>
    <p:sldId id="266" r:id="rId8"/>
    <p:sldId id="268" r:id="rId9"/>
  </p:sldIdLst>
  <p:sldSz cx="12192000" cy="6858000"/>
  <p:notesSz cx="6858000" cy="12192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Montserrat" panose="00000500000000000000" pitchFamily="2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 varScale="1">
        <p:scale>
          <a:sx n="154" d="100"/>
          <a:sy n="154" d="100"/>
        </p:scale>
        <p:origin x="276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2650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509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41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93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233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80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 l="-348" t="8639" r="-348" b="30826"/>
          <a:stretch/>
        </p:blipFill>
        <p:spPr>
          <a:xfrm>
            <a:off x="0" y="0"/>
            <a:ext cx="12188952" cy="4885103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4969286"/>
            <a:ext cx="12188952" cy="1799775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0" y="5321715"/>
            <a:ext cx="12188952" cy="5418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7277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8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Motiv-ARCHE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47613" y="6215889"/>
            <a:ext cx="12141339" cy="1752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60000"/>
                  </a:srgbClr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Heritage Software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Object 3"/>
          <p:cNvSpPr/>
          <p:nvPr/>
        </p:nvSpPr>
        <p:spPr>
          <a:xfrm>
            <a:off x="804672" y="640263"/>
            <a:ext cx="5157216" cy="1344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Motiv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-ARCHE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dirty="0">
                <a:latin typeface="+mj-lt"/>
                <a:ea typeface="+mj-ea"/>
                <a:cs typeface="+mj-cs"/>
              </a:rPr>
              <a:t>2da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Entrega</a:t>
            </a:r>
          </a:p>
        </p:txBody>
      </p:sp>
      <p:sp>
        <p:nvSpPr>
          <p:cNvPr id="5" name="Object 4"/>
          <p:cNvSpPr/>
          <p:nvPr/>
        </p:nvSpPr>
        <p:spPr>
          <a:xfrm>
            <a:off x="804672" y="2665246"/>
            <a:ext cx="5157216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Frank Franco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Daniela </a:t>
            </a:r>
            <a:r>
              <a:rPr lang="en-US" b="1" dirty="0" err="1"/>
              <a:t>Beltrán</a:t>
            </a:r>
            <a:endParaRPr lang="en-US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Juan Camilo González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Carlos Andres Salcedo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Ever Iván Lerma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01B4A20-D54D-4E83-9B74-802F2736B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071" y="0"/>
            <a:ext cx="3274142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447563"/>
            <a:ext cx="11998500" cy="4218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5576"/>
              </a:lnSpc>
              <a:spcAft>
                <a:spcPts val="600"/>
              </a:spcAft>
              <a:buNone/>
            </a:pPr>
            <a:r>
              <a:rPr lang="es-CO" sz="44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¿Diagrama de clases</a:t>
            </a:r>
            <a:r>
              <a:rPr lang="en-US" sz="44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?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BF61B5-3E02-4C96-9343-F13AB7E65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488" y="0"/>
            <a:ext cx="9471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503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A4D5DB5-211D-439D-B826-0A8DC564E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435" y="0"/>
            <a:ext cx="53671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68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1"/>
          <p:cNvSpPr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s-CO" sz="5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Funcionalidad</a:t>
            </a:r>
            <a:r>
              <a:rPr lang="en-US" sz="5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- </a:t>
            </a:r>
            <a:r>
              <a:rPr lang="es-CO" sz="5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Cámara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n 17" descr="Icono&#10;&#10;Descripción generada automáticamente">
            <a:extLst>
              <a:ext uri="{FF2B5EF4-FFF2-40B4-BE49-F238E27FC236}">
                <a16:creationId xmlns:a16="http://schemas.microsoft.com/office/drawing/2014/main" id="{E94E7A6C-4077-44C0-B0C5-CC68C0B02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51" y="2476580"/>
            <a:ext cx="2208694" cy="3997637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n 21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1F4DEB7B-0E69-4AD7-B576-DCF5ED56E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3693" y="2426818"/>
            <a:ext cx="2238676" cy="399763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BC89A7F-1D16-4606-BF65-4DF50CB9A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921" y="2476580"/>
            <a:ext cx="2058028" cy="39976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1"/>
          <p:cNvSpPr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Sensores</a:t>
            </a:r>
            <a:endParaRPr lang="en-US" sz="5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 descr="Mapa&#10;&#10;Descripción generada automáticamente">
            <a:extLst>
              <a:ext uri="{FF2B5EF4-FFF2-40B4-BE49-F238E27FC236}">
                <a16:creationId xmlns:a16="http://schemas.microsoft.com/office/drawing/2014/main" id="{59992864-CEC0-494E-880A-80C29D3AC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690" y="2426818"/>
            <a:ext cx="2228682" cy="399763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8C52177-B286-4B64-AE9D-502C6389D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7381" y="2426818"/>
            <a:ext cx="1908549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01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1"/>
          <p:cNvSpPr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s-CO" sz="5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Mapas - Rutas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 descr="Mapa&#10;&#10;Descripción generada automáticamente">
            <a:extLst>
              <a:ext uri="{FF2B5EF4-FFF2-40B4-BE49-F238E27FC236}">
                <a16:creationId xmlns:a16="http://schemas.microsoft.com/office/drawing/2014/main" id="{59992864-CEC0-494E-880A-80C29D3AC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184" y="2426818"/>
            <a:ext cx="2228682" cy="3997637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 descr="Mapa&#10;&#10;Descripción generada automáticamente">
            <a:extLst>
              <a:ext uri="{FF2B5EF4-FFF2-40B4-BE49-F238E27FC236}">
                <a16:creationId xmlns:a16="http://schemas.microsoft.com/office/drawing/2014/main" id="{9B3FF690-20EB-48FE-BE00-34CD3FDA5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8696" y="2426818"/>
            <a:ext cx="2248670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44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1"/>
          <p:cNvSpPr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s-CO" sz="5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Registro - </a:t>
            </a:r>
            <a:r>
              <a:rPr lang="es-CO" sz="54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Firebase</a:t>
            </a:r>
            <a:endParaRPr lang="es-CO" sz="5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695CA359-6F91-4C89-B8AA-ACC281DBF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8768" y="2426818"/>
            <a:ext cx="2268659" cy="399763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C43C615-30D1-43FB-8C5D-51DC5BAD4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968" y="2426818"/>
            <a:ext cx="1968826" cy="382761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9CEE54D-E051-4B11-BACB-2A8F2148B3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0541" y="2426818"/>
            <a:ext cx="2070867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05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42</Words>
  <Application>Microsoft Office PowerPoint</Application>
  <PresentationFormat>Panorámica</PresentationFormat>
  <Paragraphs>21</Paragraphs>
  <Slides>8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Montserrat</vt:lpstr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Juan Camilo Gonzalez Vargas</cp:lastModifiedBy>
  <cp:revision>4</cp:revision>
  <dcterms:created xsi:type="dcterms:W3CDTF">2021-09-04T18:33:05Z</dcterms:created>
  <dcterms:modified xsi:type="dcterms:W3CDTF">2021-11-02T20:10:14Z</dcterms:modified>
</cp:coreProperties>
</file>